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</p:sldMasterIdLst>
  <p:notesMasterIdLst>
    <p:notesMasterId r:id="rId13"/>
  </p:notesMasterIdLst>
  <p:sldIdLst>
    <p:sldId id="691" r:id="rId3"/>
    <p:sldId id="692" r:id="rId4"/>
    <p:sldId id="637" r:id="rId5"/>
    <p:sldId id="694" r:id="rId6"/>
    <p:sldId id="697" r:id="rId7"/>
    <p:sldId id="695" r:id="rId8"/>
    <p:sldId id="696" r:id="rId9"/>
    <p:sldId id="699" r:id="rId10"/>
    <p:sldId id="701" r:id="rId11"/>
    <p:sldId id="700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82"/>
  </p:normalViewPr>
  <p:slideViewPr>
    <p:cSldViewPr snapToGrid="0">
      <p:cViewPr>
        <p:scale>
          <a:sx n="75" d="100"/>
          <a:sy n="75" d="100"/>
        </p:scale>
        <p:origin x="1376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FBD92A5-992A-BF4F-8517-E362072FC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616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9813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8BB265-D6FE-7A4B-943C-5D5525FE3DC5}" type="slidenum">
              <a:rPr lang="en-US"/>
              <a:pPr/>
              <a:t>3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25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índice</a:t>
            </a:r>
            <a:endParaRPr lang="en-US">
              <a:solidFill>
                <a:srgbClr val="3399FF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6600" y="2236788"/>
            <a:ext cx="0" cy="20177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602037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Introducción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Luz, espectro y percepción visual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Adquisición de imágenes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5" name="Line 11"/>
          <p:cNvSpPr>
            <a:spLocks noChangeShapeType="1"/>
          </p:cNvSpPr>
          <p:nvPr userDrawn="1"/>
        </p:nvSpPr>
        <p:spPr bwMode="auto">
          <a:xfrm>
            <a:off x="2006600" y="3775075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rebuchet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50223" y="1690179"/>
            <a:ext cx="4010232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</a:t>
            </a:r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2018-2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Definición del Proyecto</a:t>
            </a:r>
          </a:p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Detección de “Fake Images”</a:t>
            </a:r>
            <a:endParaRPr lang="es-CL" sz="2400" b="1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8133" y="2844799"/>
            <a:ext cx="2116667" cy="132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ALGORITMO </a:t>
            </a:r>
            <a:r>
              <a:rPr lang="en-US" smtClean="0">
                <a:solidFill>
                  <a:schemeClr val="tx1"/>
                </a:solidFill>
              </a:rPr>
              <a:t>DE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DETECCIÓN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64" y="2844799"/>
            <a:ext cx="2330823" cy="132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10933"/>
            <a:ext cx="2390587" cy="135466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56933" y="3369731"/>
            <a:ext cx="508000" cy="270934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638799" y="3369732"/>
            <a:ext cx="508000" cy="270934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9027" y="1456267"/>
            <a:ext cx="13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PROYECTO: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95867"/>
            <a:ext cx="9144000" cy="5181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335" y="6211669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Manifestación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</a:t>
            </a:r>
            <a:r>
              <a:rPr lang="en-US" dirty="0" smtClean="0">
                <a:solidFill>
                  <a:schemeClr val="bg1"/>
                </a:solidFill>
              </a:rPr>
              <a:t> Cataluña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" b="20487"/>
          <a:stretch/>
        </p:blipFill>
        <p:spPr>
          <a:xfrm>
            <a:off x="0" y="795867"/>
            <a:ext cx="9144000" cy="5181601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28700"/>
            <a:ext cx="9144000" cy="50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400"/>
            <a:ext cx="9144000" cy="37487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2935" y="5588002"/>
            <a:ext cx="7416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movie used for making the fake: Ridley Scott’s Black Hawk Down </a:t>
            </a:r>
            <a:endParaRPr lang="en-US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10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0634"/>
            <a:ext cx="9144000" cy="5527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35" y="6211669"/>
            <a:ext cx="154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Reunión</a:t>
            </a:r>
            <a:r>
              <a:rPr lang="en-US" dirty="0" smtClean="0">
                <a:solidFill>
                  <a:schemeClr val="bg1"/>
                </a:solidFill>
              </a:rPr>
              <a:t> G20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1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433"/>
            <a:ext cx="9144000" cy="61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79400"/>
            <a:ext cx="4914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135" y="2438400"/>
            <a:ext cx="8500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CREDITOS:</a:t>
            </a:r>
          </a:p>
          <a:p>
            <a:endParaRPr lang="en-US" dirty="0"/>
          </a:p>
          <a:p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tomados</a:t>
            </a:r>
            <a:r>
              <a:rPr lang="en-US" dirty="0"/>
              <a:t> de “A state of the art in journalism about fake image and</a:t>
            </a:r>
          </a:p>
          <a:p>
            <a:r>
              <a:rPr lang="en-US" dirty="0"/>
              <a:t>video </a:t>
            </a:r>
            <a:r>
              <a:rPr lang="en-US" dirty="0" smtClean="0"/>
              <a:t>detection”, </a:t>
            </a:r>
            <a:r>
              <a:rPr lang="en-US" dirty="0" err="1" smtClean="0"/>
              <a:t>presentación</a:t>
            </a:r>
            <a:r>
              <a:rPr lang="en-US" dirty="0" smtClean="0"/>
              <a:t> </a:t>
            </a:r>
            <a:r>
              <a:rPr lang="en-US" dirty="0" err="1" smtClean="0"/>
              <a:t>hecha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/>
              <a:t> Denis </a:t>
            </a:r>
            <a:r>
              <a:rPr lang="en-US" dirty="0" err="1"/>
              <a:t>Teyssou</a:t>
            </a:r>
            <a:r>
              <a:rPr lang="en-US" dirty="0"/>
              <a:t>, </a:t>
            </a:r>
            <a:r>
              <a:rPr lang="en-US" dirty="0" err="1"/>
              <a:t>Agence</a:t>
            </a:r>
            <a:r>
              <a:rPr lang="en-US" dirty="0"/>
              <a:t> </a:t>
            </a:r>
            <a:r>
              <a:rPr lang="en-US" dirty="0" smtClean="0"/>
              <a:t>France-</a:t>
            </a:r>
            <a:r>
              <a:rPr lang="en-US" dirty="0" err="1" smtClean="0"/>
              <a:t>Presse</a:t>
            </a:r>
            <a:r>
              <a:rPr lang="en-US" dirty="0" smtClean="0"/>
              <a:t>, </a:t>
            </a:r>
            <a:r>
              <a:rPr lang="en-US" dirty="0" err="1" smtClean="0"/>
              <a:t>en</a:t>
            </a:r>
            <a:r>
              <a:rPr lang="en-US" dirty="0" smtClean="0"/>
              <a:t> IEEE-WIFS 2017, Rennes, </a:t>
            </a:r>
            <a:r>
              <a:rPr lang="en-US" dirty="0" err="1" smtClean="0"/>
              <a:t>Francia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Ver</a:t>
            </a:r>
            <a:r>
              <a:rPr lang="en-US" dirty="0" smtClean="0"/>
              <a:t> slides de </a:t>
            </a:r>
            <a:r>
              <a:rPr lang="en-US" dirty="0" err="1" smtClean="0"/>
              <a:t>presentación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t.co</a:t>
            </a:r>
            <a:r>
              <a:rPr lang="en-US" dirty="0"/>
              <a:t>/</a:t>
            </a:r>
            <a:r>
              <a:rPr lang="en-US" dirty="0" err="1"/>
              <a:t>RZaPdFxIpK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60859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6915</TotalTime>
  <Words>100</Words>
  <Application>Microsoft Macintosh PowerPoint</Application>
  <PresentationFormat>On-screen Show (4:3)</PresentationFormat>
  <Paragraphs>31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ＭＳ Ｐゴシック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101</cp:revision>
  <dcterms:created xsi:type="dcterms:W3CDTF">2012-08-08T13:21:57Z</dcterms:created>
  <dcterms:modified xsi:type="dcterms:W3CDTF">2018-08-09T14:08:58Z</dcterms:modified>
</cp:coreProperties>
</file>